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41" r:id="rId2"/>
    <p:sldId id="442" r:id="rId3"/>
    <p:sldId id="457" r:id="rId4"/>
    <p:sldId id="459" r:id="rId5"/>
    <p:sldId id="460" r:id="rId6"/>
    <p:sldId id="461" r:id="rId7"/>
    <p:sldId id="458" r:id="rId8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5" userDrawn="1">
          <p15:clr>
            <a:srgbClr val="A4A3A4"/>
          </p15:clr>
        </p15:guide>
        <p15:guide id="2" pos="312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orient="horz" pos="588" userDrawn="1">
          <p15:clr>
            <a:srgbClr val="A4A3A4"/>
          </p15:clr>
        </p15:guide>
        <p15:guide id="5" orient="horz" pos="828" userDrawn="1">
          <p15:clr>
            <a:srgbClr val="A4A3A4"/>
          </p15:clr>
        </p15:guide>
        <p15:guide id="7" orient="horz" pos="2052" userDrawn="1">
          <p15:clr>
            <a:srgbClr val="A4A3A4"/>
          </p15:clr>
        </p15:guide>
        <p15:guide id="8" orient="horz" pos="42">
          <p15:clr>
            <a:srgbClr val="A4A3A4"/>
          </p15:clr>
        </p15:guide>
        <p15:guide id="9" orient="horz" pos="796">
          <p15:clr>
            <a:srgbClr val="A4A3A4"/>
          </p15:clr>
        </p15:guide>
        <p15:guide id="10" orient="horz" pos="1802">
          <p15:clr>
            <a:srgbClr val="A4A3A4"/>
          </p15:clr>
        </p15:guide>
        <p15:guide id="11" pos="345">
          <p15:clr>
            <a:srgbClr val="A4A3A4"/>
          </p15:clr>
        </p15:guide>
        <p15:guide id="12" pos="20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iguerra, Elizabeth  (CTR)      C4PRD" initials="VE(C" lastIdx="3" clrIdx="0"/>
  <p:cmAuthor id="2" name="Tammaro, Angelus E      B6LPA" initials="Ange" lastIdx="3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AAE0"/>
    <a:srgbClr val="0065A6"/>
    <a:srgbClr val="39B44A"/>
    <a:srgbClr val="002850"/>
    <a:srgbClr val="E35205"/>
    <a:srgbClr val="F68621"/>
    <a:srgbClr val="F0B434"/>
    <a:srgbClr val="007A3E"/>
    <a:srgbClr val="C4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2" autoAdjust="0"/>
    <p:restoredTop sz="95405" autoAdjust="0"/>
  </p:normalViewPr>
  <p:slideViewPr>
    <p:cSldViewPr snapToGrid="0" snapToObjects="1">
      <p:cViewPr varScale="1">
        <p:scale>
          <a:sx n="86" d="100"/>
          <a:sy n="86" d="100"/>
        </p:scale>
        <p:origin x="600" y="48"/>
      </p:cViewPr>
      <p:guideLst>
        <p:guide orient="horz" pos="315"/>
        <p:guide pos="312"/>
        <p:guide orient="horz" pos="3108"/>
        <p:guide orient="horz" pos="588"/>
        <p:guide orient="horz" pos="828"/>
        <p:guide orient="horz" pos="2052"/>
        <p:guide orient="horz" pos="42"/>
        <p:guide orient="horz" pos="796"/>
        <p:guide orient="horz" pos="1802"/>
        <p:guide pos="345"/>
        <p:guide pos="20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</a:defRPr>
            </a:lvl1pPr>
          </a:lstStyle>
          <a:p>
            <a:fld id="{370AD719-A5CC-4EAA-B319-63CA2EB82D34}" type="datetime1">
              <a:rPr lang="en-US" altLang="en-US"/>
              <a:pPr/>
              <a:t>4/7/2021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</a:defRPr>
            </a:lvl1pPr>
          </a:lstStyle>
          <a:p>
            <a:fld id="{E4BB9F89-8D2A-4F13-8073-A3C588A4F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354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</a:defRPr>
            </a:lvl1pPr>
          </a:lstStyle>
          <a:p>
            <a:fld id="{6E30FF4F-E39C-4EAF-A8BC-25F286F58CE1}" type="datetime1">
              <a:rPr lang="en-US" altLang="en-US"/>
              <a:pPr/>
              <a:t>4/7/2021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</a:defRPr>
            </a:lvl1pPr>
          </a:lstStyle>
          <a:p>
            <a:fld id="{DECE3B9E-6574-462E-B6D1-39C8693FF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096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8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9575"/>
            <a:ext cx="9144000" cy="382686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on box / use insert picture /  then use crop tool to position or enlarge in box</a:t>
            </a:r>
            <a:endParaRPr lang="en-US" dirty="0"/>
          </a:p>
        </p:txBody>
      </p:sp>
      <p:sp>
        <p:nvSpPr>
          <p:cNvPr id="10242" name="Title Placeholder 1"/>
          <p:cNvSpPr>
            <a:spLocks noGrp="1"/>
          </p:cNvSpPr>
          <p:nvPr>
            <p:ph type="ctrTitle"/>
          </p:nvPr>
        </p:nvSpPr>
        <p:spPr>
          <a:xfrm>
            <a:off x="457200" y="1351068"/>
            <a:ext cx="4535905" cy="1065718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0"/>
              </a:lnSpc>
              <a:defRPr sz="3200" b="1" cap="all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457200" y="2465996"/>
            <a:ext cx="4535904" cy="628630"/>
          </a:xfrm>
        </p:spPr>
        <p:txBody>
          <a:bodyPr anchor="ctr"/>
          <a:lstStyle>
            <a:lvl1pPr marL="0" indent="0">
              <a:lnSpc>
                <a:spcPts val="2000"/>
              </a:lnSpc>
              <a:buFont typeface="Arial" charset="0"/>
              <a:buNone/>
              <a:defRPr sz="18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2"/>
          <a:stretch/>
        </p:blipFill>
        <p:spPr>
          <a:xfrm>
            <a:off x="6880225" y="4314889"/>
            <a:ext cx="2046288" cy="850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9" t="30410" r="-6860" b="10635"/>
          <a:stretch/>
        </p:blipFill>
        <p:spPr>
          <a:xfrm>
            <a:off x="377825" y="4578413"/>
            <a:ext cx="287654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9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 rot="5400000">
            <a:off x="2923183" y="-2944614"/>
            <a:ext cx="3318272" cy="9174163"/>
          </a:xfrm>
          <a:prstGeom prst="rect">
            <a:avLst/>
          </a:prstGeom>
          <a:solidFill>
            <a:srgbClr val="002850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 rot="5400000">
            <a:off x="4053880" y="-757039"/>
            <a:ext cx="1053703" cy="9170988"/>
          </a:xfrm>
          <a:prstGeom prst="rect">
            <a:avLst/>
          </a:prstGeom>
          <a:solidFill>
            <a:srgbClr val="0065A6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01603"/>
            <a:ext cx="7696200" cy="1053704"/>
          </a:xfrm>
        </p:spPr>
        <p:txBody>
          <a:bodyPr anchor="ctr"/>
          <a:lstStyle>
            <a:lvl1pPr marL="0" indent="0">
              <a:lnSpc>
                <a:spcPts val="2200"/>
              </a:lnSpc>
              <a:buFont typeface="Arial" charset="0"/>
              <a:buNone/>
              <a:defRPr sz="20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ctrTitle"/>
          </p:nvPr>
        </p:nvSpPr>
        <p:spPr>
          <a:xfrm>
            <a:off x="452439" y="2234804"/>
            <a:ext cx="8716962" cy="717948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sz="3800" b="1" cap="all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C01F01-A601-4FE5-8E71-6675F782C6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Confidential, unpublished property of Cigna. Do not duplicate or distribute. Use and distribution limited solely to authorized personnel. © 2018 Cigna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357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188" indent="-230188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4150" y="205979"/>
            <a:ext cx="8229600" cy="484584"/>
          </a:xfrm>
        </p:spPr>
        <p:txBody>
          <a:bodyPr/>
          <a:lstStyle>
            <a:lvl1pPr>
              <a:defRPr sz="2000" cap="none">
                <a:solidFill>
                  <a:srgbClr val="0065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C0547-4173-4FD2-B3AD-CE0209F6F0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Confidential, unpublished property of Cigna. Do not duplicate or distribute. Use and distribution limited solely to authorized personnel. © 2018 Cigna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382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34150" y="205979"/>
            <a:ext cx="8229600" cy="484584"/>
          </a:xfrm>
        </p:spPr>
        <p:txBody>
          <a:bodyPr/>
          <a:lstStyle>
            <a:lvl1pPr>
              <a:defRPr sz="2000" cap="none">
                <a:solidFill>
                  <a:srgbClr val="0065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9F2F1-5B60-4828-8D48-CC3CA0267D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Confidential, unpublished property of Cigna. Do not duplicate or distribute. Use and distribution limited solely to authorized personnel. © 2018 Cigna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89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0E1DF-8D3F-4AD8-AE6B-6D4EC949FB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Confidential, unpublished property of Cigna. Do not duplicate or distribute. Use and distribution limited solely to authorized personnel. © 2018 Cigna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90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 rot="5400000">
            <a:off x="2396330" y="-2417762"/>
            <a:ext cx="4371976" cy="9174163"/>
          </a:xfrm>
          <a:prstGeom prst="rect">
            <a:avLst/>
          </a:prstGeom>
          <a:solidFill>
            <a:srgbClr val="002850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4951381"/>
            <a:ext cx="7011988" cy="1714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Confidential, unpublished property of Cigna. Do not duplicate or distribute. Use and distribution limited solely to authorized personnel. © 2018 Cigna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953762"/>
            <a:ext cx="2133600" cy="159544"/>
          </a:xfrm>
        </p:spPr>
        <p:txBody>
          <a:bodyPr/>
          <a:lstStyle>
            <a:lvl1pPr>
              <a:defRPr/>
            </a:lvl1pPr>
          </a:lstStyle>
          <a:p>
            <a:fld id="{C8C01F01-A601-4FE5-8E71-6675F782C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46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8912" y="120015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 16 </a:t>
            </a:r>
            <a:r>
              <a:rPr lang="en-US" altLang="en-US" dirty="0" err="1" smtClean="0"/>
              <a:t>pt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4953762"/>
            <a:ext cx="2133600" cy="1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99999"/>
                </a:solidFill>
              </a:defRPr>
            </a:lvl1pPr>
          </a:lstStyle>
          <a:p>
            <a:fld id="{B96EB2AE-DF96-457D-9F43-958D79343F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951381"/>
            <a:ext cx="70119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  <a:latin typeface="Arial Narrow" pitchFamily="-84" charset="0"/>
                <a:ea typeface="MS PGothic" pitchFamily="34" charset="-128"/>
              </a:defRPr>
            </a:lvl1pPr>
          </a:lstStyle>
          <a:p>
            <a:r>
              <a:rPr lang="en-US" altLang="en-US" dirty="0" smtClean="0"/>
              <a:t>Confidential, unpublished property of Cigna. Do not duplicate or distribute. Use and distribution limited solely to authorized personnel. © 2018 Cigna</a:t>
            </a:r>
            <a:endParaRPr lang="en-US" altLang="en-US" dirty="0"/>
          </a:p>
        </p:txBody>
      </p:sp>
      <p:sp>
        <p:nvSpPr>
          <p:cNvPr id="1029" name="Title Placeholder 26"/>
          <p:cNvSpPr>
            <a:spLocks noGrp="1"/>
          </p:cNvSpPr>
          <p:nvPr>
            <p:ph type="title"/>
          </p:nvPr>
        </p:nvSpPr>
        <p:spPr bwMode="auto">
          <a:xfrm>
            <a:off x="438912" y="213931"/>
            <a:ext cx="8229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2"/>
          <a:stretch/>
        </p:blipFill>
        <p:spPr>
          <a:xfrm>
            <a:off x="6880225" y="4314889"/>
            <a:ext cx="2046288" cy="8508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2" r:id="rId3"/>
    <p:sldLayoutId id="2147484363" r:id="rId4"/>
    <p:sldLayoutId id="2147484361" r:id="rId5"/>
    <p:sldLayoutId id="214748436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0065A6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9pPr>
    </p:titleStyle>
    <p:bodyStyle>
      <a:lvl1pPr marL="230188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454025" indent="-22383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684213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915988" indent="-231775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146175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igna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a Cigna Provider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F2F1-5B60-4828-8D48-CC3CA0267DF1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Confidential, unpublished property of Cigna. Do not duplicate or distribute. Use and distribution limited solely to authorized personnel. © 2016 Cigna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0528" y="657751"/>
            <a:ext cx="1735806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7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www.cigna.com</a:t>
            </a:r>
            <a:r>
              <a:rPr lang="en-US" sz="1687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28"/>
          <a:stretch/>
        </p:blipFill>
        <p:spPr>
          <a:xfrm>
            <a:off x="490679" y="1404439"/>
            <a:ext cx="8173071" cy="293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5826869" y="657751"/>
            <a:ext cx="1074905" cy="8366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53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a Cigna Provider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F2F1-5B60-4828-8D48-CC3CA0267DF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Confidential, unpublished property of Cigna. Do not duplicate or distribute. Use and distribution limited solely to authorized personnel. © 2016 Cigna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7" y="1350774"/>
            <a:ext cx="7263397" cy="280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1069145" y="1590448"/>
            <a:ext cx="992273" cy="9592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97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07" y="51471"/>
            <a:ext cx="8229600" cy="484584"/>
          </a:xfrm>
        </p:spPr>
        <p:txBody>
          <a:bodyPr/>
          <a:lstStyle/>
          <a:p>
            <a:r>
              <a:rPr lang="en-US" dirty="0" smtClean="0"/>
              <a:t>How to Find a Cigna Provider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F2F1-5B60-4828-8D48-CC3CA0267DF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Confidential, unpublished property of Cigna. Do not duplicate or distribute. Use and distribution limited solely to authorized personnel. © 2016 Cigna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23" y="1340559"/>
            <a:ext cx="6110451" cy="272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988234" y="1018361"/>
            <a:ext cx="992273" cy="9592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88122" y="3693880"/>
            <a:ext cx="785072" cy="7374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57870" y="3693880"/>
            <a:ext cx="657748" cy="7374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24507" y="648279"/>
            <a:ext cx="1646495" cy="645949"/>
            <a:chOff x="1142253" y="3228977"/>
            <a:chExt cx="2042810" cy="900414"/>
          </a:xfrm>
        </p:grpSpPr>
        <p:sp>
          <p:nvSpPr>
            <p:cNvPr id="21" name="TextBox 20"/>
            <p:cNvSpPr txBox="1"/>
            <p:nvPr/>
          </p:nvSpPr>
          <p:spPr>
            <a:xfrm>
              <a:off x="1229801" y="3308805"/>
              <a:ext cx="18677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Enter the address, city or zip code for the provider or area you’re looking for</a:t>
              </a:r>
              <a:endParaRPr lang="en-US" sz="9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142253" y="3228977"/>
              <a:ext cx="2042810" cy="9004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64234" y="4298063"/>
            <a:ext cx="150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If you have a specific provider you’re looking for, select Doctor by Name</a:t>
            </a:r>
            <a:endParaRPr lang="en-US" sz="900" dirty="0"/>
          </a:p>
        </p:txBody>
      </p:sp>
      <p:sp>
        <p:nvSpPr>
          <p:cNvPr id="24" name="Rounded Rectangle 23"/>
          <p:cNvSpPr/>
          <p:nvPr/>
        </p:nvSpPr>
        <p:spPr>
          <a:xfrm>
            <a:off x="3699681" y="4267334"/>
            <a:ext cx="1646495" cy="64594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07" y="51471"/>
            <a:ext cx="8229600" cy="484584"/>
          </a:xfrm>
        </p:spPr>
        <p:txBody>
          <a:bodyPr/>
          <a:lstStyle/>
          <a:p>
            <a:r>
              <a:rPr lang="en-US" dirty="0" smtClean="0"/>
              <a:t>How to Find a Cigna </a:t>
            </a:r>
            <a:r>
              <a:rPr lang="en-US" dirty="0"/>
              <a:t>Provider in the </a:t>
            </a:r>
            <a:r>
              <a:rPr lang="en-US" dirty="0" err="1"/>
              <a:t>LocalPlus</a:t>
            </a:r>
            <a:r>
              <a:rPr lang="en-US" dirty="0"/>
              <a:t>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F2F1-5B60-4828-8D48-CC3CA0267DF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Confidential, unpublished property of Cigna. Do not duplicate or distribute. Use and distribution limited solely to authorized personnel. © 2016 Cigna</a:t>
            </a:r>
            <a:endParaRPr lang="en-US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13801" y="3980607"/>
            <a:ext cx="157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Click on </a:t>
            </a:r>
            <a:r>
              <a:rPr lang="en-US" sz="900" b="1" dirty="0" smtClean="0"/>
              <a:t>Continue as guest</a:t>
            </a:r>
            <a:r>
              <a:rPr lang="en-US" sz="900" dirty="0" smtClean="0"/>
              <a:t>, so you can search for a provider in the </a:t>
            </a:r>
            <a:r>
              <a:rPr lang="en-US" sz="900" b="1" dirty="0" err="1" smtClean="0"/>
              <a:t>LocalPlus</a:t>
            </a:r>
            <a:r>
              <a:rPr lang="en-US" sz="900" dirty="0" smtClean="0"/>
              <a:t> network</a:t>
            </a:r>
            <a:endParaRPr lang="en-US" sz="900" dirty="0"/>
          </a:p>
        </p:txBody>
      </p:sp>
      <p:sp>
        <p:nvSpPr>
          <p:cNvPr id="24" name="Rounded Rectangle 23"/>
          <p:cNvSpPr/>
          <p:nvPr/>
        </p:nvSpPr>
        <p:spPr>
          <a:xfrm>
            <a:off x="3178520" y="3980607"/>
            <a:ext cx="1646495" cy="64594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01" y="879542"/>
            <a:ext cx="8120630" cy="277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V="1">
            <a:off x="4922599" y="2946928"/>
            <a:ext cx="1156029" cy="12744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2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07" y="51471"/>
            <a:ext cx="8229600" cy="484584"/>
          </a:xfrm>
        </p:spPr>
        <p:txBody>
          <a:bodyPr/>
          <a:lstStyle/>
          <a:p>
            <a:r>
              <a:rPr lang="en-US" dirty="0" smtClean="0"/>
              <a:t>How to Find a Cigna </a:t>
            </a:r>
            <a:r>
              <a:rPr lang="en-US" dirty="0"/>
              <a:t>Provider in the </a:t>
            </a:r>
            <a:r>
              <a:rPr lang="en-US" dirty="0" err="1"/>
              <a:t>LocalPlus</a:t>
            </a:r>
            <a:r>
              <a:rPr lang="en-US" dirty="0"/>
              <a:t>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F2F1-5B60-4828-8D48-CC3CA0267DF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Confidential, unpublished property of Cigna. Do not duplicate or distribute. Use and distribution limited solely to authorized personnel. © 2016 Cigna</a:t>
            </a:r>
            <a:endParaRPr lang="en-US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57554" y="3502183"/>
            <a:ext cx="15053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Click on </a:t>
            </a:r>
            <a:r>
              <a:rPr lang="en-US" sz="900" b="1" dirty="0" err="1" smtClean="0"/>
              <a:t>LocalPlus</a:t>
            </a:r>
            <a:r>
              <a:rPr lang="en-US" sz="900" dirty="0" smtClean="0"/>
              <a:t> to see a list of providers available in this network</a:t>
            </a:r>
            <a:endParaRPr lang="en-US" sz="900" dirty="0"/>
          </a:p>
        </p:txBody>
      </p:sp>
      <p:sp>
        <p:nvSpPr>
          <p:cNvPr id="24" name="Rounded Rectangle 23"/>
          <p:cNvSpPr/>
          <p:nvPr/>
        </p:nvSpPr>
        <p:spPr>
          <a:xfrm>
            <a:off x="6139156" y="3482454"/>
            <a:ext cx="1542163" cy="54729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04" y="517001"/>
            <a:ext cx="3915830" cy="439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2274155" y="2681609"/>
            <a:ext cx="4789940" cy="7154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0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07" y="51471"/>
            <a:ext cx="8229600" cy="484584"/>
          </a:xfrm>
        </p:spPr>
        <p:txBody>
          <a:bodyPr/>
          <a:lstStyle/>
          <a:p>
            <a:r>
              <a:rPr lang="en-US" dirty="0" smtClean="0"/>
              <a:t>How to Find a Cigna </a:t>
            </a:r>
            <a:r>
              <a:rPr lang="en-US" dirty="0"/>
              <a:t>Provider in the </a:t>
            </a:r>
            <a:r>
              <a:rPr lang="en-US" dirty="0" err="1"/>
              <a:t>LocalPlus</a:t>
            </a:r>
            <a:r>
              <a:rPr lang="en-US" dirty="0"/>
              <a:t>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F2F1-5B60-4828-8D48-CC3CA0267DF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Confidential, unpublished property of Cigna. Do not duplicate or distribute. Use and distribution limited solely to authorized personnel. © 2016 Cigna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6" y="747658"/>
            <a:ext cx="6514194" cy="3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7153051" y="2530150"/>
            <a:ext cx="1542163" cy="106182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3051" y="2530151"/>
            <a:ext cx="15053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Scroll through the list provided to find out more information about each provider in the network.  You can also see where they are located based on the map.</a:t>
            </a:r>
            <a:endParaRPr lang="en-US" sz="9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45728" y="1631852"/>
            <a:ext cx="5666438" cy="793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225502" y="2359436"/>
            <a:ext cx="1141814" cy="739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18632" y="890711"/>
            <a:ext cx="454831" cy="1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3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5" y="47002"/>
            <a:ext cx="8229600" cy="484584"/>
          </a:xfrm>
        </p:spPr>
        <p:txBody>
          <a:bodyPr/>
          <a:lstStyle/>
          <a:p>
            <a:r>
              <a:rPr lang="en-US" dirty="0" smtClean="0"/>
              <a:t>How to Find a Cigna </a:t>
            </a:r>
            <a:r>
              <a:rPr lang="en-US" dirty="0"/>
              <a:t>Provider in the </a:t>
            </a:r>
            <a:r>
              <a:rPr lang="en-US" dirty="0" err="1"/>
              <a:t>LocalPlus</a:t>
            </a:r>
            <a:r>
              <a:rPr lang="en-US" dirty="0"/>
              <a:t>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F2F1-5B60-4828-8D48-CC3CA0267DF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Confidential, unpublished property of Cigna. Do not duplicate or distribute. Use and distribution limited solely to authorized personnel. © 2018 Cigna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60" y="493359"/>
            <a:ext cx="4086125" cy="43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838178" y="3301218"/>
            <a:ext cx="1599028" cy="1209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91683" y="2537902"/>
            <a:ext cx="1871579" cy="103060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994" y="4473526"/>
            <a:ext cx="1116037" cy="844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037" y="2663733"/>
            <a:ext cx="181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list of all plans accepted by the provider will display. For your medical plan coverage, you’ll want to look for </a:t>
            </a:r>
            <a:r>
              <a:rPr lang="en-US" sz="800" b="1" dirty="0" err="1" smtClean="0"/>
              <a:t>LocalPlus</a:t>
            </a:r>
            <a:r>
              <a:rPr lang="en-US" sz="800" dirty="0" smtClean="0"/>
              <a:t> or </a:t>
            </a:r>
            <a:r>
              <a:rPr lang="en-US" sz="800" b="1" dirty="0" smtClean="0"/>
              <a:t>Open Access Plus</a:t>
            </a:r>
            <a:r>
              <a:rPr lang="en-US" sz="800" dirty="0" smtClean="0"/>
              <a:t> indicated by the arrow below.</a:t>
            </a:r>
            <a:endParaRPr lang="en-US" sz="800" dirty="0"/>
          </a:p>
        </p:txBody>
      </p:sp>
      <p:sp>
        <p:nvSpPr>
          <p:cNvPr id="15" name="Rectangle 14"/>
          <p:cNvSpPr/>
          <p:nvPr/>
        </p:nvSpPr>
        <p:spPr>
          <a:xfrm>
            <a:off x="3437206" y="2641017"/>
            <a:ext cx="679939" cy="881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9442" t="-965" r="5489" b="965"/>
          <a:stretch/>
        </p:blipFill>
        <p:spPr>
          <a:xfrm>
            <a:off x="8218132" y="1749562"/>
            <a:ext cx="282636" cy="23211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155056" y="1631852"/>
            <a:ext cx="2634048" cy="1009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791030" y="1099731"/>
            <a:ext cx="1871579" cy="9749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51990" y="1180801"/>
            <a:ext cx="181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When you see the blue “c” icon, that indicates a provider with Cigna Care Designation. These providers are considered to be highest in quality and cost-efficiency.</a:t>
            </a:r>
            <a:endParaRPr lang="en-US" sz="800" dirty="0"/>
          </a:p>
        </p:txBody>
      </p:sp>
      <p:sp>
        <p:nvSpPr>
          <p:cNvPr id="22" name="TextBox 19"/>
          <p:cNvSpPr>
            <a:spLocks noChangeArrowheads="1"/>
          </p:cNvSpPr>
          <p:nvPr/>
        </p:nvSpPr>
        <p:spPr bwMode="auto">
          <a:xfrm>
            <a:off x="937252" y="2179779"/>
            <a:ext cx="327299" cy="27590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75" b="1" dirty="0" smtClean="0">
                <a:solidFill>
                  <a:srgbClr val="E35205"/>
                </a:solidFill>
                <a:cs typeface="Arial" panose="020B0604020202020204" pitchFamily="34" charset="0"/>
              </a:rPr>
              <a:t>1</a:t>
            </a:r>
            <a:endParaRPr lang="en-US" altLang="en-US" sz="675" b="1" dirty="0">
              <a:solidFill>
                <a:srgbClr val="E35205"/>
              </a:solidFill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24421" y="2240341"/>
            <a:ext cx="153591" cy="154781"/>
          </a:xfrm>
          <a:prstGeom prst="ellipse">
            <a:avLst/>
          </a:prstGeom>
          <a:noFill/>
          <a:ln>
            <a:solidFill>
              <a:srgbClr val="E35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TextBox 19"/>
          <p:cNvSpPr>
            <a:spLocks noChangeArrowheads="1"/>
          </p:cNvSpPr>
          <p:nvPr/>
        </p:nvSpPr>
        <p:spPr bwMode="auto">
          <a:xfrm>
            <a:off x="7563171" y="805813"/>
            <a:ext cx="327299" cy="27590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75" b="1" dirty="0">
                <a:solidFill>
                  <a:srgbClr val="E35205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7650340" y="866375"/>
            <a:ext cx="153591" cy="154781"/>
          </a:xfrm>
          <a:prstGeom prst="ellipse">
            <a:avLst/>
          </a:prstGeom>
          <a:noFill/>
          <a:ln>
            <a:solidFill>
              <a:srgbClr val="E35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38178" y="3301218"/>
            <a:ext cx="1599028" cy="896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37205" y="4171827"/>
            <a:ext cx="679939" cy="881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9932"/>
      </p:ext>
    </p:extLst>
  </p:cSld>
  <p:clrMapOvr>
    <a:masterClrMapping/>
  </p:clrMapOvr>
</p:sld>
</file>

<file path=ppt/theme/theme1.xml><?xml version="1.0" encoding="utf-8"?>
<a:theme xmlns:a="http://schemas.openxmlformats.org/drawingml/2006/main" name="Brand_BluePhoto_PPT_External_16x9-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Brand_BluePhoto_PPT_External_16x9-2017</Template>
  <TotalTime>1049</TotalTime>
  <Words>398</Words>
  <Application>Microsoft Office PowerPoint</Application>
  <PresentationFormat>On-screen Show (16:9)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ＭＳ Ｐゴシック</vt:lpstr>
      <vt:lpstr>Arial</vt:lpstr>
      <vt:lpstr>Arial Narrow</vt:lpstr>
      <vt:lpstr>Calibri</vt:lpstr>
      <vt:lpstr>ヒラギノ角ゴ Pro W3</vt:lpstr>
      <vt:lpstr>Brand_BluePhoto_PPT_External_16x9-2017</vt:lpstr>
      <vt:lpstr>How to Find a Cigna Provider</vt:lpstr>
      <vt:lpstr>How to Find a Cigna Provider</vt:lpstr>
      <vt:lpstr>How to Find a Cigna Provider</vt:lpstr>
      <vt:lpstr>How to Find a Cigna Provider in the LocalPlus Network</vt:lpstr>
      <vt:lpstr>How to Find a Cigna Provider in the LocalPlus Network</vt:lpstr>
      <vt:lpstr>How to Find a Cigna Provider in the LocalPlus Network</vt:lpstr>
      <vt:lpstr>How to Find a Cigna Provider in the LocalPlus Network</vt:lpstr>
    </vt:vector>
  </TitlesOfParts>
  <Company>Cigna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MEDICAL  PLAN OPTIONS</dc:title>
  <dc:creator>Murray, Matthew      B5HRS</dc:creator>
  <cp:lastModifiedBy>Baca, Hilary      698</cp:lastModifiedBy>
  <cp:revision>151</cp:revision>
  <cp:lastPrinted>2018-04-24T21:18:51Z</cp:lastPrinted>
  <dcterms:created xsi:type="dcterms:W3CDTF">2018-01-16T20:47:43Z</dcterms:created>
  <dcterms:modified xsi:type="dcterms:W3CDTF">2021-04-07T23:18:38Z</dcterms:modified>
</cp:coreProperties>
</file>